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9" r:id="rId3"/>
    <p:sldId id="261" r:id="rId4"/>
    <p:sldId id="262" r:id="rId5"/>
    <p:sldId id="263" r:id="rId6"/>
    <p:sldId id="264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038" autoAdjust="0"/>
  </p:normalViewPr>
  <p:slideViewPr>
    <p:cSldViewPr snapToGrid="0">
      <p:cViewPr varScale="1">
        <p:scale>
          <a:sx n="92" d="100"/>
          <a:sy n="92" d="100"/>
        </p:scale>
        <p:origin x="12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1227C-FC35-41D4-B0FE-BF8C2C192C85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537C9-6FEE-4721-97B1-838291323A4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5713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Welkom </a:t>
            </a:r>
            <a:r>
              <a:rPr lang="en-GB" dirty="0" err="1"/>
              <a:t>blablabla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9292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Ladies and gentlemen, imagine a world where every architectural marvel, from the towering skyscrapers of New York to the serene temples of Kyoto, follows a set of universal principles. These principles, known as design patterns, provide architects with a language of solutions to recurring challenges in their craft. But what if I told you that this concept didn't just stay within the realm of buildings and bridges? What if it transcended into the very codes and algorithms that power our digital world?</a:t>
            </a:r>
            <a:endParaRPr lang="en-BE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3870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1977, Christopher Alexander, an architect with a keen eye for patterns, introduced a revolutionary idea in his book 'A Pattern Language.' He proposed a language </a:t>
            </a:r>
            <a:r>
              <a:rPr lang="en-BE" sz="1800" b="1" kern="100" dirty="0" err="1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centered</a:t>
            </a: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around entities called patterns—timeless solutions to architectural problems found across different cultures. These patterns weren't just bricks and mortar; they were the building blocks of universal design thinking.</a:t>
            </a:r>
            <a:endParaRPr lang="en-BE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5171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Fast forward to 1995, a landmark year for software engineering. Four visionaries—Erich Gamma, Richard Helm, Ralph Johnson, and John </a:t>
            </a:r>
            <a:r>
              <a:rPr lang="en-BE" sz="1800" b="1" kern="100" dirty="0" err="1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Vlissides</a:t>
            </a: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—crafted a masterpiece: 'Design Patterns: Elements of Reusable Object-Oriented Software.' This book, </a:t>
            </a:r>
            <a:r>
              <a:rPr lang="en-GB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also known </a:t>
            </a: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 the 'Gang of Four' (</a:t>
            </a:r>
            <a:r>
              <a:rPr lang="en-BE" sz="1800" b="1" kern="100" dirty="0" err="1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GoF</a:t>
            </a: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bible, brought the concept of design patterns into the digital age. Drawing inspiration from Alexander's work in architecture, they observed how software development teams faced similar challenges. Just as a blueprint guides an architect, these design patterns became the blueprint for software engineers, guiding them through the complexities of code.</a:t>
            </a:r>
            <a:endParaRPr lang="en-BE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49150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But what exactly is a design pattern? Imagine it as a roadmap, not for physical structures, but for the structures of code itself. These are tried-and-tested solutions to common programming problems, offering a clear path through the maze of software development. From object composition to class structure, design patterns in languages like C# provide a framework for developers to create more readable, maintainable, and efficient code.</a:t>
            </a:r>
            <a:endParaRPr lang="en-BE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88576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Hello, I'm Kjell Coppin, a passionate software engineer with a focus on .NET development. Today, in this TED talk, I aim to empower fellow developers by sharing insights on writing cleaner, more efficient code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trough design patterns.</a:t>
            </a:r>
            <a:endParaRPr lang="en-B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69039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the famous book written by the Gang of four, 3 types of design patterns are talked about.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B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Creational Patterns</a:t>
            </a: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These patterns focus on the process of object creation, providing mechanisms for creating objects in a manner suitable for a given situation. Examples include Factory Method, Abstract Factory, Singleton, Builder, and Prototype patterns.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B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Structural Patterns</a:t>
            </a: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Structural patterns deal with the composition of classes or objects to form larger structures. They help ensure that if one part of a system changes, the entire system doesn't need to do so. Examples include Adapter, Decorator, Proxy, Composite, and Facade patterns.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BE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Behavioral</a:t>
            </a:r>
            <a:r>
              <a:rPr lang="en-B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Patterns</a:t>
            </a: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B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Behavioral</a:t>
            </a: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patterns are concerned with communication between objects, focusing on how objects distribute responsibilities and duties among themselves. Examples include Observer, Strategy, Command, Iterator, and State patterns.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53585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7172-0F42-4FC2-BC82-DCA0B150577F}" type="datetime8">
              <a:rPr lang="en-BE" smtClean="0"/>
              <a:t>05/05/2024 10:30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109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0B433-A72D-48C9-9DEC-026C587E648B}" type="datetime8">
              <a:rPr lang="en-BE" smtClean="0"/>
              <a:t>05/05/2024 10:30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05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15826-1B0B-446E-93C0-1F17F4138520}" type="datetime8">
              <a:rPr lang="en-BE" smtClean="0"/>
              <a:t>05/05/2024 10:30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7901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0E17-AF73-4E7D-B8C6-E18D44302E34}" type="datetime8">
              <a:rPr lang="en-BE" smtClean="0"/>
              <a:t>05/05/2024 10:30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3327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D34CF-0C11-4AAB-B8B4-56801FC17C42}" type="datetime8">
              <a:rPr lang="en-BE" smtClean="0"/>
              <a:t>05/05/2024 10:30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248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DE7-D754-4937-9D94-B112A309D33E}" type="datetime8">
              <a:rPr lang="en-BE" smtClean="0"/>
              <a:t>05/05/2024 10:30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8409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A2FA-A983-4BFF-A5F0-5B67B74602D5}" type="datetime8">
              <a:rPr lang="en-BE" smtClean="0"/>
              <a:t>05/05/2024 10:30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285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D035-6841-4708-A561-EB805DA659A0}" type="datetime8">
              <a:rPr lang="en-BE" smtClean="0"/>
              <a:t>05/05/2024 10:30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4578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97BDF-1D6B-45A2-9237-FC723BEA83D1}" type="datetime8">
              <a:rPr lang="en-BE" smtClean="0"/>
              <a:t>05/05/2024 10:30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17749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55797CB-5716-4DD2-842A-2C235A853368}" type="datetime8">
              <a:rPr lang="en-BE" smtClean="0"/>
              <a:t>05/05/2024 10:30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43231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7A63-6F52-48B6-A759-E1E7B73F705B}" type="datetime8">
              <a:rPr lang="en-BE" smtClean="0"/>
              <a:t>05/05/2024 10:30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01018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4A98B3E-75E6-4B4D-820F-F00E4BAEF1DF}" type="datetime8">
              <a:rPr lang="en-BE" smtClean="0"/>
              <a:t>05/05/2024 10:30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614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B6AD-39EC-6A26-4D82-8C0EE0D725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Design Patterns in </a:t>
            </a:r>
            <a:r>
              <a:rPr lang="en-GB" dirty="0" err="1"/>
              <a:t>.Net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39F69A-D36B-1B05-09D6-D7E33DCB6D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Real world use of design patterns in </a:t>
            </a:r>
            <a:r>
              <a:rPr lang="en-GB" dirty="0" err="1"/>
              <a:t>.Net</a:t>
            </a:r>
            <a:r>
              <a:rPr lang="en-GB" dirty="0"/>
              <a:t> applications</a:t>
            </a:r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8EF51-C672-C785-7C96-9E5BD1369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1446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B1B59-DE41-C703-51DE-581799F1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6" name="Picture 5" descr="A collection of black and white squares&#10;&#10;Description automatically generated">
            <a:extLst>
              <a:ext uri="{FF2B5EF4-FFF2-40B4-BE49-F238E27FC236}">
                <a16:creationId xmlns:a16="http://schemas.microsoft.com/office/drawing/2014/main" id="{F262E38C-51A2-9F41-DBB1-957B36922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409" y="-212394"/>
            <a:ext cx="13348811" cy="72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A75F54-477B-13A1-AFDC-698B7DFB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5122" name="Picture 2" descr="A Pattern Language: Towns, Buildings, Construction (Center for  Environmental Structure Series): Christopher Alexander, Sara Ishikawa,  Murray Silverstein, Max Jacobson, Ingrid Fiksdahl-King, Shlomo Angel:  8601300132655: Amazon.com: Books">
            <a:extLst>
              <a:ext uri="{FF2B5EF4-FFF2-40B4-BE49-F238E27FC236}">
                <a16:creationId xmlns:a16="http://schemas.microsoft.com/office/drawing/2014/main" id="{243630FE-0E25-DB1E-5956-B935323AA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841" y="422031"/>
            <a:ext cx="3609459" cy="550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hristopher Alexander - Wikipedia">
            <a:extLst>
              <a:ext uri="{FF2B5EF4-FFF2-40B4-BE49-F238E27FC236}">
                <a16:creationId xmlns:a16="http://schemas.microsoft.com/office/drawing/2014/main" id="{AFD81D76-1D36-1967-8AD2-2A8E05F4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95" y="422031"/>
            <a:ext cx="5509846" cy="550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417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ang of Four: Intro to Design Patterns | by Avelon Pang | Medium">
            <a:extLst>
              <a:ext uri="{FF2B5EF4-FFF2-40B4-BE49-F238E27FC236}">
                <a16:creationId xmlns:a16="http://schemas.microsoft.com/office/drawing/2014/main" id="{DD28A96D-622E-FC2E-8765-5B379B4E7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" r="8087"/>
          <a:stretch/>
        </p:blipFill>
        <p:spPr bwMode="auto">
          <a:xfrm>
            <a:off x="500535" y="1440838"/>
            <a:ext cx="7453920" cy="397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2EF5DD-74C2-FAB2-89FC-F1E7B7581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3" name="Content Placeholder 5" descr="A white and blue book with blue text&#10;&#10;Description automatically generated">
            <a:extLst>
              <a:ext uri="{FF2B5EF4-FFF2-40B4-BE49-F238E27FC236}">
                <a16:creationId xmlns:a16="http://schemas.microsoft.com/office/drawing/2014/main" id="{876A0332-4710-7282-48F5-C5372E860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8989" y="1228758"/>
            <a:ext cx="3390166" cy="440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249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DF765D-BED5-69CA-9D91-1C122E18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3" name="Picture 2" descr="A collection of black and white squares&#10;&#10;Description automatically generated">
            <a:extLst>
              <a:ext uri="{FF2B5EF4-FFF2-40B4-BE49-F238E27FC236}">
                <a16:creationId xmlns:a16="http://schemas.microsoft.com/office/drawing/2014/main" id="{98F192C8-7CF1-A40A-F6B9-D795F0279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221" y="-212395"/>
            <a:ext cx="13348811" cy="7282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60C36D-2860-9BBE-120A-02656ED2B6B3}"/>
              </a:ext>
            </a:extLst>
          </p:cNvPr>
          <p:cNvSpPr txBox="1"/>
          <p:nvPr/>
        </p:nvSpPr>
        <p:spPr>
          <a:xfrm>
            <a:off x="2309445" y="3411413"/>
            <a:ext cx="8065477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What is a design pattern?</a:t>
            </a:r>
            <a:endParaRPr lang="en-BE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137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3CFB16-907D-DC5C-06A1-312C99802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771117EA-C012-37DD-F428-781788134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04" y="1083830"/>
            <a:ext cx="3606079" cy="36512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0" name="Picture 6" descr="C Sharp (C#) &quot; Icon - Download for free – Iconduck">
            <a:extLst>
              <a:ext uri="{FF2B5EF4-FFF2-40B4-BE49-F238E27FC236}">
                <a16:creationId xmlns:a16="http://schemas.microsoft.com/office/drawing/2014/main" id="{AF1E8DA3-2A35-15A4-FC1C-1B72BE30A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563" y="2039794"/>
            <a:ext cx="1771942" cy="199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D016E3-086E-0984-7EA7-0ABCBCBC8943}"/>
              </a:ext>
            </a:extLst>
          </p:cNvPr>
          <p:cNvSpPr txBox="1"/>
          <p:nvPr/>
        </p:nvSpPr>
        <p:spPr>
          <a:xfrm>
            <a:off x="2484574" y="5127839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Kjell Coppin</a:t>
            </a:r>
            <a:endParaRPr lang="en-BE" sz="3600" dirty="0"/>
          </a:p>
        </p:txBody>
      </p:sp>
      <p:pic>
        <p:nvPicPr>
          <p:cNvPr id="9" name="Picture 8" descr="A purple circle with white text&#10;&#10;Description automatically generated">
            <a:extLst>
              <a:ext uri="{FF2B5EF4-FFF2-40B4-BE49-F238E27FC236}">
                <a16:creationId xmlns:a16="http://schemas.microsoft.com/office/drawing/2014/main" id="{7626626E-2F40-727A-D58E-A99CB9242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87" y="2039794"/>
            <a:ext cx="1985267" cy="19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esign&#10;&#10;Description automatically generated">
            <a:extLst>
              <a:ext uri="{FF2B5EF4-FFF2-40B4-BE49-F238E27FC236}">
                <a16:creationId xmlns:a16="http://schemas.microsoft.com/office/drawing/2014/main" id="{E07A88A7-A7D7-AC97-5F07-9D8F59418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2" y="183880"/>
            <a:ext cx="11554767" cy="5886391"/>
          </a:xfrm>
        </p:spPr>
      </p:pic>
      <p:pic>
        <p:nvPicPr>
          <p:cNvPr id="6" name="Content Placeholder 5" descr="A white and blue book with blue text&#10;&#10;Description automatically generated">
            <a:extLst>
              <a:ext uri="{FF2B5EF4-FFF2-40B4-BE49-F238E27FC236}">
                <a16:creationId xmlns:a16="http://schemas.microsoft.com/office/drawing/2014/main" id="{859CC847-F456-0765-7B91-1C3EDF2A4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277" y="4067908"/>
            <a:ext cx="1692679" cy="219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FEEC087-E3B4-93D0-3FB7-58B75EF43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580145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609</Words>
  <Application>Microsoft Office PowerPoint</Application>
  <PresentationFormat>Widescreen</PresentationFormat>
  <Paragraphs>28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Calibri</vt:lpstr>
      <vt:lpstr>Calibri Light</vt:lpstr>
      <vt:lpstr>Retrospect</vt:lpstr>
      <vt:lpstr>Design Patterns in 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 in .Net</dc:title>
  <dc:creator>Slim Shady</dc:creator>
  <cp:lastModifiedBy>slim shady</cp:lastModifiedBy>
  <cp:revision>3</cp:revision>
  <dcterms:created xsi:type="dcterms:W3CDTF">2024-04-09T10:10:59Z</dcterms:created>
  <dcterms:modified xsi:type="dcterms:W3CDTF">2024-05-05T09:12:30Z</dcterms:modified>
</cp:coreProperties>
</file>